
<file path=[Content_Types].xml><?xml version="1.0" encoding="utf-8"?>
<Types xmlns="http://schemas.openxmlformats.org/package/2006/content-types">
  <Default Extension="bin" ContentType="image/unknown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305" r:id="rId2"/>
    <p:sldId id="301" r:id="rId3"/>
    <p:sldId id="302" r:id="rId4"/>
    <p:sldId id="288" r:id="rId5"/>
    <p:sldId id="304" r:id="rId6"/>
    <p:sldId id="274" r:id="rId7"/>
    <p:sldId id="30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in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017EE4-F7A9-4534-797F-CC77A549F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C5A613-549D-5E79-83A5-3D8454A42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B583975-6967-7F5E-CFE3-271086A3975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95823CB-D999-D842-5AF1-4FB60D24B7C9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5C3004C8-D705-7ABF-F535-F3376E112ADE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C0D30AA-D5BF-A034-45DC-4F450B22C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93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18E74-541C-F8F1-19CD-627F95EE5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1E3633-F3EE-B210-0EC9-9B82FDC5B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505DC7FD-ED63-1447-91F7-8C3C27DF21BE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Jules range ses livres sur ses étagères. Il y a 2 étagères et sur chacune il met 6 livres.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peut-il ranger de livres en tout ? </a:t>
            </a:r>
            <a:endParaRPr lang="fr-FR" sz="32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B65B3D6-BD92-337A-FAE3-440CA6145C6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BDBCBC"/>
              </a:clrFrom>
              <a:clrTo>
                <a:srgbClr val="BDBCB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366" y="4438650"/>
            <a:ext cx="3918857" cy="279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502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FBEC9-AA54-E41E-F778-4D9CE9C9B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7D3D73-973D-67FE-4281-CADBA4F8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632BF6-AC09-D952-68CC-4986B8D2C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7B0BDD1-4102-20D8-0222-AEA385EB7DC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E9CC2D-E775-1FF2-D7FE-D1F8AF2F8A9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BDBB548-558A-72E2-375C-C2131E8C654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A6F3E6D-603A-6BF0-EED4-F832365CD0DB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73531FD-64C4-EBFC-57C3-F0214C396081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total de livres.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87728DD-B8F3-7820-357A-C180AEA9E2C7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12 livres en tout.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E88A60-7E32-667B-591B-0AEEF8EE7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DD1B8F8-2128-6763-8916-C3247DAB24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396506B-BCD9-80AE-720B-6F4FAA546FBB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6 + 6 = 12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9B4E864-1E1A-58EC-9099-7585DF5532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CEFA905-CFA0-74AF-6900-7B751279894E}"/>
              </a:ext>
            </a:extLst>
          </p:cNvPr>
          <p:cNvSpPr txBox="1"/>
          <p:nvPr/>
        </p:nvSpPr>
        <p:spPr>
          <a:xfrm>
            <a:off x="3455817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8ED77A4-CDCF-5F7F-4D8D-B4EC95BC6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346B8CF-F2A4-C0CB-60E7-24DAF86B8968}"/>
              </a:ext>
            </a:extLst>
          </p:cNvPr>
          <p:cNvSpPr/>
          <p:nvPr/>
        </p:nvSpPr>
        <p:spPr>
          <a:xfrm>
            <a:off x="6049395" y="2880873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35A0A4C0-BEF4-B3CC-70BF-C09E7D67395D}"/>
              </a:ext>
            </a:extLst>
          </p:cNvPr>
          <p:cNvSpPr/>
          <p:nvPr/>
        </p:nvSpPr>
        <p:spPr>
          <a:xfrm>
            <a:off x="6802062" y="2886524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1488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5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Je prépare les cartons pour mon déménagement. Je fais 3 piles de 3 cartons chacune.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y a-t-il de cartons en tout ? </a:t>
            </a:r>
            <a:endParaRPr lang="fr-FR" sz="32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83936D6-9D36-A66B-7E79-A00060D63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574" y="5133703"/>
            <a:ext cx="1982942" cy="172429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181283B-03ED-39D1-21A7-FC153AA9E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574" y="4024152"/>
            <a:ext cx="1982942" cy="172429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E23B02F-74BF-3FE9-7DB1-93027C577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574" y="2854630"/>
            <a:ext cx="1982942" cy="172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4779F-16A1-C279-9BBA-E9C126745E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EA65DC-DE3F-3A94-0826-4FF464D19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FCAF914-3289-0E45-EBE2-2BBC70710D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59165367-2CD3-68A7-9FEC-24D2624E4F70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41D0966-9948-752A-EB8D-723CDCF61FC4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D9F8B3D-006E-44BB-00F6-24F91442EBBA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805F99DD-49AA-6B67-D7BA-460EB4D95C38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89B691B-458F-5875-CFD6-6212B3FF1DD5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total de cartons.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E7C372D-2B40-9347-B88C-50422F021B0B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9 cartons en tout.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928945B-0D73-6C8F-D677-A30628544F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1F9776E-F392-A6DD-0623-95819348EC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70379D7F-9EC7-D904-372F-E6C622981C6E}"/>
              </a:ext>
            </a:extLst>
          </p:cNvPr>
          <p:cNvSpPr txBox="1"/>
          <p:nvPr/>
        </p:nvSpPr>
        <p:spPr>
          <a:xfrm>
            <a:off x="3502421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3 + 3 + 3 = 9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ADACBF3-557F-11A9-0B53-9B366F0CFC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A401DB6-8C9F-F8D4-7B2C-515C75F42AD4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67249758-672B-0F4E-BCA6-B1BCED0646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25A5EA-52A3-A416-33C0-3F90DAA0A473}"/>
              </a:ext>
            </a:extLst>
          </p:cNvPr>
          <p:cNvSpPr/>
          <p:nvPr/>
        </p:nvSpPr>
        <p:spPr>
          <a:xfrm>
            <a:off x="6095999" y="2991240"/>
            <a:ext cx="809897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0390B4-ADC0-23F6-3034-8D0FE9D457DB}"/>
              </a:ext>
            </a:extLst>
          </p:cNvPr>
          <p:cNvSpPr/>
          <p:nvPr/>
        </p:nvSpPr>
        <p:spPr>
          <a:xfrm>
            <a:off x="6954231" y="2991240"/>
            <a:ext cx="809897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9D911D-FC7D-E400-1F20-03256CAF4F74}"/>
              </a:ext>
            </a:extLst>
          </p:cNvPr>
          <p:cNvSpPr/>
          <p:nvPr/>
        </p:nvSpPr>
        <p:spPr>
          <a:xfrm>
            <a:off x="7812463" y="2991240"/>
            <a:ext cx="809897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9571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16" grpId="0"/>
      <p:bldP spid="13" grpId="0" animBg="1"/>
      <p:bldP spid="15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215900" y="1171699"/>
            <a:ext cx="8102600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 fermier range les œufs qu’il a récoltés au poulailler. Il remplit trois boites de 10 œufs.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d’œufs y a-t-il au total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A3AC446-0777-E873-FD1F-4F89608ED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019" y="4806662"/>
            <a:ext cx="3553097" cy="194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54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6B9B1-F866-7912-B690-DBC60879F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782919-B1E6-F92A-E712-854FA5E1C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84348F7-5D3B-46DE-221B-3661C3434F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8CEEDDC-A873-5219-5691-A3C7A448DBF8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9938BB08-77E5-1B1F-E4DD-8D397495B5E4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ADC8C59E-AD7D-0810-21EA-EB0C60FBB2D9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8C0C3B8E-409F-E2E2-F965-554C828B8FD1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9883A19-D4B8-BFB7-C0E0-E26296A58134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total d’œufs.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CDE90B8-0FF2-0AE5-DE99-13BD7F80DC55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30 œufs en tout.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315A2D8-7510-5A6A-871B-662B78CD40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02B56A9D-69C5-D01C-EF7E-CF494037D0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1A109A2A-FDA7-A937-589F-0F72CAE01CF2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10 + 10 + 10 = 30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B96913F-C813-5192-99A1-EDA3927F5E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EC5DBF8E-6D80-8C3A-2F1E-8FAF671D75A2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D435D182-6BF2-ED68-1B28-8DC6DBC5E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3/3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959C2FA-3589-AFB1-12B5-EE78A3CD34B4}"/>
              </a:ext>
            </a:extLst>
          </p:cNvPr>
          <p:cNvSpPr/>
          <p:nvPr/>
        </p:nvSpPr>
        <p:spPr>
          <a:xfrm>
            <a:off x="6060560" y="2880873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10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6DF1BB23-5B07-F81A-8FD5-87D4F1807DA9}"/>
              </a:ext>
            </a:extLst>
          </p:cNvPr>
          <p:cNvSpPr/>
          <p:nvPr/>
        </p:nvSpPr>
        <p:spPr>
          <a:xfrm>
            <a:off x="6705756" y="2880873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10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B4CF68B4-46A5-6D96-537F-C6E1B71FDA9B}"/>
              </a:ext>
            </a:extLst>
          </p:cNvPr>
          <p:cNvSpPr/>
          <p:nvPr/>
        </p:nvSpPr>
        <p:spPr>
          <a:xfrm>
            <a:off x="7350952" y="2880873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10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0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5" grpId="0" animBg="1"/>
      <p:bldP spid="4" grpId="0" animBg="1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227</Words>
  <Application>Microsoft Office PowerPoint</Application>
  <PresentationFormat>Affichage à l'écran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Lisons le problème :</vt:lpstr>
      <vt:lpstr>Je cherche en suivant les 4 étapes :</vt:lpstr>
      <vt:lpstr>Lisons le problème :</vt:lpstr>
      <vt:lpstr>Je cherche en suivant les 4 étapes :</vt:lpstr>
      <vt:lpstr>Lisons le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84</cp:revision>
  <dcterms:created xsi:type="dcterms:W3CDTF">2023-02-07T14:55:57Z</dcterms:created>
  <dcterms:modified xsi:type="dcterms:W3CDTF">2025-09-16T18:18:16Z</dcterms:modified>
</cp:coreProperties>
</file>